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1162C-EF5D-4618-9245-B04313FFED88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D339F-C644-4565-8145-DD21D18E66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00"/>
            <a:ext cx="9144000" cy="7086599"/>
          </a:xfrm>
          <a:prstGeom prst="rect">
            <a:avLst/>
          </a:prstGeom>
        </p:spPr>
      </p:pic>
    </p:spTree>
  </p:cSld>
  <p:clrMapOvr>
    <a:masterClrMapping/>
  </p:clrMapOvr>
  <p:transition advTm="237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601200" cy="6858000"/>
          </a:xfrm>
          <a:prstGeom prst="rect">
            <a:avLst/>
          </a:prstGeom>
        </p:spPr>
      </p:pic>
    </p:spTree>
  </p:cSld>
  <p:clrMapOvr>
    <a:masterClrMapping/>
  </p:clrMapOvr>
  <p:transition advTm="463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64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t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499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t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50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t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450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t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429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t 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447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</p:cSld>
  <p:clrMapOvr>
    <a:masterClrMapping/>
  </p:clrMapOvr>
  <p:transition advTm="471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d-blood-cel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6600"/>
          </a:xfrm>
          <a:prstGeom prst="rect">
            <a:avLst/>
          </a:prstGeom>
        </p:spPr>
      </p:pic>
    </p:spTree>
  </p:cSld>
  <p:clrMapOvr>
    <a:masterClrMapping/>
  </p:clrMapOvr>
  <p:transition advTm="452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1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97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advTm="419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26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35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advTm="458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15" y="0"/>
            <a:ext cx="9116785" cy="6858000"/>
          </a:xfrm>
          <a:prstGeom prst="rect">
            <a:avLst/>
          </a:prstGeom>
        </p:spPr>
      </p:pic>
    </p:spTree>
  </p:cSld>
  <p:clrMapOvr>
    <a:masterClrMapping/>
  </p:clrMapOvr>
  <p:transition advTm="433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4412"/>
            <a:ext cx="9149892" cy="6853587"/>
          </a:xfrm>
          <a:prstGeom prst="rect">
            <a:avLst/>
          </a:prstGeom>
        </p:spPr>
      </p:pic>
    </p:spTree>
  </p:cSld>
  <p:clrMapOvr>
    <a:masterClrMapping/>
  </p:clrMapOvr>
  <p:transition advTm="466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On-screen Show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Morgan karas</dc:creator>
  <cp:lastModifiedBy>Morgan karas</cp:lastModifiedBy>
  <cp:revision>4</cp:revision>
  <dcterms:created xsi:type="dcterms:W3CDTF">2010-12-09T01:09:49Z</dcterms:created>
  <dcterms:modified xsi:type="dcterms:W3CDTF">2010-12-09T01:43:06Z</dcterms:modified>
</cp:coreProperties>
</file>